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  <p:sldId id="270" r:id="rId11"/>
    <p:sldId id="272" r:id="rId12"/>
    <p:sldId id="265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6B15-8D14-4BF1-BD47-4AC64AA2F77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FCFA-DA11-45CC-A429-41F4038C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3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6B15-8D14-4BF1-BD47-4AC64AA2F77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FCFA-DA11-45CC-A429-41F4038C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0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6B15-8D14-4BF1-BD47-4AC64AA2F77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FCFA-DA11-45CC-A429-41F4038C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6B15-8D14-4BF1-BD47-4AC64AA2F77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FCFA-DA11-45CC-A429-41F4038C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6B15-8D14-4BF1-BD47-4AC64AA2F77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FCFA-DA11-45CC-A429-41F4038C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6B15-8D14-4BF1-BD47-4AC64AA2F77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FCFA-DA11-45CC-A429-41F4038C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5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6B15-8D14-4BF1-BD47-4AC64AA2F77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FCFA-DA11-45CC-A429-41F4038C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3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6B15-8D14-4BF1-BD47-4AC64AA2F77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FCFA-DA11-45CC-A429-41F4038C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3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6B15-8D14-4BF1-BD47-4AC64AA2F77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FCFA-DA11-45CC-A429-41F4038C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2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6B15-8D14-4BF1-BD47-4AC64AA2F77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FCFA-DA11-45CC-A429-41F4038C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5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6B15-8D14-4BF1-BD47-4AC64AA2F77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FCFA-DA11-45CC-A429-41F4038C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9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6B15-8D14-4BF1-BD47-4AC64AA2F77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FCFA-DA11-45CC-A429-41F4038C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0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2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2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2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82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0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8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1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1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4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7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3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7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Waterloo, 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Genevieve Sansone</dc:creator>
  <cp:lastModifiedBy>Genevieve Sansone</cp:lastModifiedBy>
  <cp:revision>2</cp:revision>
  <dcterms:created xsi:type="dcterms:W3CDTF">2018-07-30T19:19:53Z</dcterms:created>
  <dcterms:modified xsi:type="dcterms:W3CDTF">2018-07-30T19:55:42Z</dcterms:modified>
</cp:coreProperties>
</file>