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6201-56B9-47AF-B8DC-7DBBA0153CD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3B6-9280-4022-A726-6624DF620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5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6201-56B9-47AF-B8DC-7DBBA0153CD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3B6-9280-4022-A726-6624DF620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9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6201-56B9-47AF-B8DC-7DBBA0153CD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3B6-9280-4022-A726-6624DF620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1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6201-56B9-47AF-B8DC-7DBBA0153CD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3B6-9280-4022-A726-6624DF620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6201-56B9-47AF-B8DC-7DBBA0153CD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3B6-9280-4022-A726-6624DF620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2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6201-56B9-47AF-B8DC-7DBBA0153CD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3B6-9280-4022-A726-6624DF620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6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6201-56B9-47AF-B8DC-7DBBA0153CD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3B6-9280-4022-A726-6624DF620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4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6201-56B9-47AF-B8DC-7DBBA0153CD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3B6-9280-4022-A726-6624DF620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6201-56B9-47AF-B8DC-7DBBA0153CD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3B6-9280-4022-A726-6624DF620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6201-56B9-47AF-B8DC-7DBBA0153CD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3B6-9280-4022-A726-6624DF620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6201-56B9-47AF-B8DC-7DBBA0153CD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53B6-9280-4022-A726-6624DF620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0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E6201-56B9-47AF-B8DC-7DBBA0153CD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53B6-9280-4022-A726-6624DF620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8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7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5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9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5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6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7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1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0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9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Waterloo, 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Genevieve Sansone</dc:creator>
  <cp:lastModifiedBy>Genevieve Sansone</cp:lastModifiedBy>
  <cp:revision>2</cp:revision>
  <dcterms:created xsi:type="dcterms:W3CDTF">2018-07-30T19:17:35Z</dcterms:created>
  <dcterms:modified xsi:type="dcterms:W3CDTF">2018-07-30T19:43:18Z</dcterms:modified>
</cp:coreProperties>
</file>